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74" d="100"/>
          <a:sy n="74" d="100"/>
        </p:scale>
        <p:origin x="1176"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F6487-D572-020F-FAB3-F1511B8B35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M"/>
          </a:p>
        </p:txBody>
      </p:sp>
      <p:sp>
        <p:nvSpPr>
          <p:cNvPr id="3" name="Subtitle 2">
            <a:extLst>
              <a:ext uri="{FF2B5EF4-FFF2-40B4-BE49-F238E27FC236}">
                <a16:creationId xmlns:a16="http://schemas.microsoft.com/office/drawing/2014/main" id="{90592827-90D4-A58D-9F64-6C8A134C08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M"/>
          </a:p>
        </p:txBody>
      </p:sp>
      <p:sp>
        <p:nvSpPr>
          <p:cNvPr id="4" name="Date Placeholder 3">
            <a:extLst>
              <a:ext uri="{FF2B5EF4-FFF2-40B4-BE49-F238E27FC236}">
                <a16:creationId xmlns:a16="http://schemas.microsoft.com/office/drawing/2014/main" id="{9E348A78-0262-B7D5-8221-3BF6662576BA}"/>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5" name="Footer Placeholder 4">
            <a:extLst>
              <a:ext uri="{FF2B5EF4-FFF2-40B4-BE49-F238E27FC236}">
                <a16:creationId xmlns:a16="http://schemas.microsoft.com/office/drawing/2014/main" id="{50F531CB-8C1D-80E1-FDFD-A16869BF551C}"/>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3810AD2B-B418-7B19-15AF-8AA9EBA0953A}"/>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3533832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58A6-EA55-4E4E-FE26-E80BD07F4D78}"/>
              </a:ext>
            </a:extLst>
          </p:cNvPr>
          <p:cNvSpPr>
            <a:spLocks noGrp="1"/>
          </p:cNvSpPr>
          <p:nvPr>
            <p:ph type="title"/>
          </p:nvPr>
        </p:nvSpPr>
        <p:spPr/>
        <p:txBody>
          <a:bodyPr/>
          <a:lstStyle/>
          <a:p>
            <a:r>
              <a:rPr lang="en-US"/>
              <a:t>Click to edit Master title style</a:t>
            </a:r>
            <a:endParaRPr lang="en-UM"/>
          </a:p>
        </p:txBody>
      </p:sp>
      <p:sp>
        <p:nvSpPr>
          <p:cNvPr id="3" name="Vertical Text Placeholder 2">
            <a:extLst>
              <a:ext uri="{FF2B5EF4-FFF2-40B4-BE49-F238E27FC236}">
                <a16:creationId xmlns:a16="http://schemas.microsoft.com/office/drawing/2014/main" id="{69407AB8-0373-BB44-3251-A263CB02C9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Date Placeholder 3">
            <a:extLst>
              <a:ext uri="{FF2B5EF4-FFF2-40B4-BE49-F238E27FC236}">
                <a16:creationId xmlns:a16="http://schemas.microsoft.com/office/drawing/2014/main" id="{5E38F2B9-358D-6E44-4FA4-59E825920892}"/>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5" name="Footer Placeholder 4">
            <a:extLst>
              <a:ext uri="{FF2B5EF4-FFF2-40B4-BE49-F238E27FC236}">
                <a16:creationId xmlns:a16="http://schemas.microsoft.com/office/drawing/2014/main" id="{89444E97-7F7F-2802-8B2C-652AF17AFECA}"/>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B8AC9BFF-76CA-76EA-9FAA-F4E9F9D04333}"/>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35828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1720D1-E7B2-36D2-B0D2-D70C3E463E3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M"/>
          </a:p>
        </p:txBody>
      </p:sp>
      <p:sp>
        <p:nvSpPr>
          <p:cNvPr id="3" name="Vertical Text Placeholder 2">
            <a:extLst>
              <a:ext uri="{FF2B5EF4-FFF2-40B4-BE49-F238E27FC236}">
                <a16:creationId xmlns:a16="http://schemas.microsoft.com/office/drawing/2014/main" id="{CA8CFFEB-6754-6F0D-9B90-30D2770A94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Date Placeholder 3">
            <a:extLst>
              <a:ext uri="{FF2B5EF4-FFF2-40B4-BE49-F238E27FC236}">
                <a16:creationId xmlns:a16="http://schemas.microsoft.com/office/drawing/2014/main" id="{0E77BEF6-59BF-6A49-D50A-9399181144D1}"/>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5" name="Footer Placeholder 4">
            <a:extLst>
              <a:ext uri="{FF2B5EF4-FFF2-40B4-BE49-F238E27FC236}">
                <a16:creationId xmlns:a16="http://schemas.microsoft.com/office/drawing/2014/main" id="{18FAC022-65B1-72F8-4DB8-E91D38D0CB72}"/>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36DB4B50-5FAB-9BEB-64F9-6FA343D1ACB7}"/>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77535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6828-E8CD-A853-B066-33BCE8B6E376}"/>
              </a:ext>
            </a:extLst>
          </p:cNvPr>
          <p:cNvSpPr>
            <a:spLocks noGrp="1"/>
          </p:cNvSpPr>
          <p:nvPr>
            <p:ph type="title"/>
          </p:nvPr>
        </p:nvSpPr>
        <p:spPr/>
        <p:txBody>
          <a:bodyPr/>
          <a:lstStyle/>
          <a:p>
            <a:r>
              <a:rPr lang="en-US"/>
              <a:t>Click to edit Master title style</a:t>
            </a:r>
            <a:endParaRPr lang="en-UM"/>
          </a:p>
        </p:txBody>
      </p:sp>
      <p:sp>
        <p:nvSpPr>
          <p:cNvPr id="3" name="Content Placeholder 2">
            <a:extLst>
              <a:ext uri="{FF2B5EF4-FFF2-40B4-BE49-F238E27FC236}">
                <a16:creationId xmlns:a16="http://schemas.microsoft.com/office/drawing/2014/main" id="{675DADC4-C852-781B-DDCD-16A7FED6D8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Date Placeholder 3">
            <a:extLst>
              <a:ext uri="{FF2B5EF4-FFF2-40B4-BE49-F238E27FC236}">
                <a16:creationId xmlns:a16="http://schemas.microsoft.com/office/drawing/2014/main" id="{0BCFEEFB-55C8-EEFB-81E1-43E3AE3B9740}"/>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5" name="Footer Placeholder 4">
            <a:extLst>
              <a:ext uri="{FF2B5EF4-FFF2-40B4-BE49-F238E27FC236}">
                <a16:creationId xmlns:a16="http://schemas.microsoft.com/office/drawing/2014/main" id="{0BB4C29A-0B1A-E2FC-B116-6797BD2DAEA9}"/>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DFF2C08A-564B-2C7E-8D76-E6716557D585}"/>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851832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4BA2D-EAD0-B3AD-CD97-E6D2F59D70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M"/>
          </a:p>
        </p:txBody>
      </p:sp>
      <p:sp>
        <p:nvSpPr>
          <p:cNvPr id="3" name="Text Placeholder 2">
            <a:extLst>
              <a:ext uri="{FF2B5EF4-FFF2-40B4-BE49-F238E27FC236}">
                <a16:creationId xmlns:a16="http://schemas.microsoft.com/office/drawing/2014/main" id="{61712E0A-F09C-7C3A-6020-052D8881115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105147-ABEF-F8FE-6755-F6507AF7B8EA}"/>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5" name="Footer Placeholder 4">
            <a:extLst>
              <a:ext uri="{FF2B5EF4-FFF2-40B4-BE49-F238E27FC236}">
                <a16:creationId xmlns:a16="http://schemas.microsoft.com/office/drawing/2014/main" id="{0AA1B771-D258-8DF7-D81D-549EBDFE2488}"/>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FBEA9CFB-26BC-FCF7-9918-69D62BA61C68}"/>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3908046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FFD9-EF15-5A3B-DB26-A4CB34990C8A}"/>
              </a:ext>
            </a:extLst>
          </p:cNvPr>
          <p:cNvSpPr>
            <a:spLocks noGrp="1"/>
          </p:cNvSpPr>
          <p:nvPr>
            <p:ph type="title"/>
          </p:nvPr>
        </p:nvSpPr>
        <p:spPr/>
        <p:txBody>
          <a:bodyPr/>
          <a:lstStyle/>
          <a:p>
            <a:r>
              <a:rPr lang="en-US"/>
              <a:t>Click to edit Master title style</a:t>
            </a:r>
            <a:endParaRPr lang="en-UM"/>
          </a:p>
        </p:txBody>
      </p:sp>
      <p:sp>
        <p:nvSpPr>
          <p:cNvPr id="3" name="Content Placeholder 2">
            <a:extLst>
              <a:ext uri="{FF2B5EF4-FFF2-40B4-BE49-F238E27FC236}">
                <a16:creationId xmlns:a16="http://schemas.microsoft.com/office/drawing/2014/main" id="{37051CB0-5C01-EE1D-7A9D-CE0DD0F770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Content Placeholder 3">
            <a:extLst>
              <a:ext uri="{FF2B5EF4-FFF2-40B4-BE49-F238E27FC236}">
                <a16:creationId xmlns:a16="http://schemas.microsoft.com/office/drawing/2014/main" id="{AA4BBA5E-16C9-24D1-47EF-E202F79871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5" name="Date Placeholder 4">
            <a:extLst>
              <a:ext uri="{FF2B5EF4-FFF2-40B4-BE49-F238E27FC236}">
                <a16:creationId xmlns:a16="http://schemas.microsoft.com/office/drawing/2014/main" id="{74DE7C63-B3A7-6EB0-FC1E-C6380729EEE9}"/>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6" name="Footer Placeholder 5">
            <a:extLst>
              <a:ext uri="{FF2B5EF4-FFF2-40B4-BE49-F238E27FC236}">
                <a16:creationId xmlns:a16="http://schemas.microsoft.com/office/drawing/2014/main" id="{7E7D8DC6-D2BE-8745-55C5-076C21156671}"/>
              </a:ext>
            </a:extLst>
          </p:cNvPr>
          <p:cNvSpPr>
            <a:spLocks noGrp="1"/>
          </p:cNvSpPr>
          <p:nvPr>
            <p:ph type="ftr" sz="quarter" idx="11"/>
          </p:nvPr>
        </p:nvSpPr>
        <p:spPr/>
        <p:txBody>
          <a:bodyPr/>
          <a:lstStyle/>
          <a:p>
            <a:endParaRPr lang="en-UM"/>
          </a:p>
        </p:txBody>
      </p:sp>
      <p:sp>
        <p:nvSpPr>
          <p:cNvPr id="7" name="Slide Number Placeholder 6">
            <a:extLst>
              <a:ext uri="{FF2B5EF4-FFF2-40B4-BE49-F238E27FC236}">
                <a16:creationId xmlns:a16="http://schemas.microsoft.com/office/drawing/2014/main" id="{50FB73E3-B3E4-F869-D873-4ED16870AB38}"/>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3348361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B3774-AA3F-8DD4-884D-7080B33BCC50}"/>
              </a:ext>
            </a:extLst>
          </p:cNvPr>
          <p:cNvSpPr>
            <a:spLocks noGrp="1"/>
          </p:cNvSpPr>
          <p:nvPr>
            <p:ph type="title"/>
          </p:nvPr>
        </p:nvSpPr>
        <p:spPr>
          <a:xfrm>
            <a:off x="839788" y="365125"/>
            <a:ext cx="10515600" cy="1325563"/>
          </a:xfrm>
        </p:spPr>
        <p:txBody>
          <a:bodyPr/>
          <a:lstStyle/>
          <a:p>
            <a:r>
              <a:rPr lang="en-US"/>
              <a:t>Click to edit Master title style</a:t>
            </a:r>
            <a:endParaRPr lang="en-UM"/>
          </a:p>
        </p:txBody>
      </p:sp>
      <p:sp>
        <p:nvSpPr>
          <p:cNvPr id="3" name="Text Placeholder 2">
            <a:extLst>
              <a:ext uri="{FF2B5EF4-FFF2-40B4-BE49-F238E27FC236}">
                <a16:creationId xmlns:a16="http://schemas.microsoft.com/office/drawing/2014/main" id="{7BB0576C-DDF3-E4B7-7ABD-3311942F5B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B4642C-1EC7-4CBB-2B6B-93CF3D63BA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5" name="Text Placeholder 4">
            <a:extLst>
              <a:ext uri="{FF2B5EF4-FFF2-40B4-BE49-F238E27FC236}">
                <a16:creationId xmlns:a16="http://schemas.microsoft.com/office/drawing/2014/main" id="{BDCE0DC4-67F1-0457-6758-BDB4E78E74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A0124A-563E-F64A-FCA4-7DB02432BD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7" name="Date Placeholder 6">
            <a:extLst>
              <a:ext uri="{FF2B5EF4-FFF2-40B4-BE49-F238E27FC236}">
                <a16:creationId xmlns:a16="http://schemas.microsoft.com/office/drawing/2014/main" id="{91FB5FF0-0886-EB41-58C5-478A0B92D5D2}"/>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8" name="Footer Placeholder 7">
            <a:extLst>
              <a:ext uri="{FF2B5EF4-FFF2-40B4-BE49-F238E27FC236}">
                <a16:creationId xmlns:a16="http://schemas.microsoft.com/office/drawing/2014/main" id="{A992D09A-3707-D7FF-5E71-4A7577F2F0BE}"/>
              </a:ext>
            </a:extLst>
          </p:cNvPr>
          <p:cNvSpPr>
            <a:spLocks noGrp="1"/>
          </p:cNvSpPr>
          <p:nvPr>
            <p:ph type="ftr" sz="quarter" idx="11"/>
          </p:nvPr>
        </p:nvSpPr>
        <p:spPr/>
        <p:txBody>
          <a:bodyPr/>
          <a:lstStyle/>
          <a:p>
            <a:endParaRPr lang="en-UM"/>
          </a:p>
        </p:txBody>
      </p:sp>
      <p:sp>
        <p:nvSpPr>
          <p:cNvPr id="9" name="Slide Number Placeholder 8">
            <a:extLst>
              <a:ext uri="{FF2B5EF4-FFF2-40B4-BE49-F238E27FC236}">
                <a16:creationId xmlns:a16="http://schemas.microsoft.com/office/drawing/2014/main" id="{D2AC9384-DE46-B451-9D2E-BEFD0DB1DDAB}"/>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308671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E144F-7452-DA7B-597A-206A36FD7475}"/>
              </a:ext>
            </a:extLst>
          </p:cNvPr>
          <p:cNvSpPr>
            <a:spLocks noGrp="1"/>
          </p:cNvSpPr>
          <p:nvPr>
            <p:ph type="title"/>
          </p:nvPr>
        </p:nvSpPr>
        <p:spPr/>
        <p:txBody>
          <a:bodyPr/>
          <a:lstStyle/>
          <a:p>
            <a:r>
              <a:rPr lang="en-US"/>
              <a:t>Click to edit Master title style</a:t>
            </a:r>
            <a:endParaRPr lang="en-UM"/>
          </a:p>
        </p:txBody>
      </p:sp>
      <p:sp>
        <p:nvSpPr>
          <p:cNvPr id="3" name="Date Placeholder 2">
            <a:extLst>
              <a:ext uri="{FF2B5EF4-FFF2-40B4-BE49-F238E27FC236}">
                <a16:creationId xmlns:a16="http://schemas.microsoft.com/office/drawing/2014/main" id="{099B5D62-C469-1BFB-D147-499B7CA7C541}"/>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4" name="Footer Placeholder 3">
            <a:extLst>
              <a:ext uri="{FF2B5EF4-FFF2-40B4-BE49-F238E27FC236}">
                <a16:creationId xmlns:a16="http://schemas.microsoft.com/office/drawing/2014/main" id="{BADF9EE1-830F-AF31-EABE-D240E53D4369}"/>
              </a:ext>
            </a:extLst>
          </p:cNvPr>
          <p:cNvSpPr>
            <a:spLocks noGrp="1"/>
          </p:cNvSpPr>
          <p:nvPr>
            <p:ph type="ftr" sz="quarter" idx="11"/>
          </p:nvPr>
        </p:nvSpPr>
        <p:spPr/>
        <p:txBody>
          <a:bodyPr/>
          <a:lstStyle/>
          <a:p>
            <a:endParaRPr lang="en-UM"/>
          </a:p>
        </p:txBody>
      </p:sp>
      <p:sp>
        <p:nvSpPr>
          <p:cNvPr id="5" name="Slide Number Placeholder 4">
            <a:extLst>
              <a:ext uri="{FF2B5EF4-FFF2-40B4-BE49-F238E27FC236}">
                <a16:creationId xmlns:a16="http://schemas.microsoft.com/office/drawing/2014/main" id="{78664204-58A9-2235-D5BB-41F645EA5379}"/>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1325941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E5B555-E9E5-ED1F-1971-AB9BFF944A7D}"/>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3" name="Footer Placeholder 2">
            <a:extLst>
              <a:ext uri="{FF2B5EF4-FFF2-40B4-BE49-F238E27FC236}">
                <a16:creationId xmlns:a16="http://schemas.microsoft.com/office/drawing/2014/main" id="{FF9A7073-1209-3CB7-3F43-AC4369160160}"/>
              </a:ext>
            </a:extLst>
          </p:cNvPr>
          <p:cNvSpPr>
            <a:spLocks noGrp="1"/>
          </p:cNvSpPr>
          <p:nvPr>
            <p:ph type="ftr" sz="quarter" idx="11"/>
          </p:nvPr>
        </p:nvSpPr>
        <p:spPr/>
        <p:txBody>
          <a:bodyPr/>
          <a:lstStyle/>
          <a:p>
            <a:endParaRPr lang="en-UM"/>
          </a:p>
        </p:txBody>
      </p:sp>
      <p:sp>
        <p:nvSpPr>
          <p:cNvPr id="4" name="Slide Number Placeholder 3">
            <a:extLst>
              <a:ext uri="{FF2B5EF4-FFF2-40B4-BE49-F238E27FC236}">
                <a16:creationId xmlns:a16="http://schemas.microsoft.com/office/drawing/2014/main" id="{AF5CF8EF-22A5-597F-C121-FB55480ECE73}"/>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380297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CF63B-09C5-A92E-45C4-04E063BB2A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M"/>
          </a:p>
        </p:txBody>
      </p:sp>
      <p:sp>
        <p:nvSpPr>
          <p:cNvPr id="3" name="Content Placeholder 2">
            <a:extLst>
              <a:ext uri="{FF2B5EF4-FFF2-40B4-BE49-F238E27FC236}">
                <a16:creationId xmlns:a16="http://schemas.microsoft.com/office/drawing/2014/main" id="{388E8870-F3D3-1574-06A4-3B47BB578C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Text Placeholder 3">
            <a:extLst>
              <a:ext uri="{FF2B5EF4-FFF2-40B4-BE49-F238E27FC236}">
                <a16:creationId xmlns:a16="http://schemas.microsoft.com/office/drawing/2014/main" id="{64982166-A295-3FA2-7051-664072C75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31661F-78B4-B99C-CF46-A04785672010}"/>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6" name="Footer Placeholder 5">
            <a:extLst>
              <a:ext uri="{FF2B5EF4-FFF2-40B4-BE49-F238E27FC236}">
                <a16:creationId xmlns:a16="http://schemas.microsoft.com/office/drawing/2014/main" id="{3B323786-E6EF-0D5E-3456-5F9305FFB6F3}"/>
              </a:ext>
            </a:extLst>
          </p:cNvPr>
          <p:cNvSpPr>
            <a:spLocks noGrp="1"/>
          </p:cNvSpPr>
          <p:nvPr>
            <p:ph type="ftr" sz="quarter" idx="11"/>
          </p:nvPr>
        </p:nvSpPr>
        <p:spPr/>
        <p:txBody>
          <a:bodyPr/>
          <a:lstStyle/>
          <a:p>
            <a:endParaRPr lang="en-UM"/>
          </a:p>
        </p:txBody>
      </p:sp>
      <p:sp>
        <p:nvSpPr>
          <p:cNvPr id="7" name="Slide Number Placeholder 6">
            <a:extLst>
              <a:ext uri="{FF2B5EF4-FFF2-40B4-BE49-F238E27FC236}">
                <a16:creationId xmlns:a16="http://schemas.microsoft.com/office/drawing/2014/main" id="{641132EE-0BC6-CB82-1129-F6D1EB395AEA}"/>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789247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2698C-63D1-7202-8FD5-F091C67BFA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M"/>
          </a:p>
        </p:txBody>
      </p:sp>
      <p:sp>
        <p:nvSpPr>
          <p:cNvPr id="3" name="Picture Placeholder 2">
            <a:extLst>
              <a:ext uri="{FF2B5EF4-FFF2-40B4-BE49-F238E27FC236}">
                <a16:creationId xmlns:a16="http://schemas.microsoft.com/office/drawing/2014/main" id="{FA87E832-E90E-21FF-5C7F-AA86D9979B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M"/>
          </a:p>
        </p:txBody>
      </p:sp>
      <p:sp>
        <p:nvSpPr>
          <p:cNvPr id="4" name="Text Placeholder 3">
            <a:extLst>
              <a:ext uri="{FF2B5EF4-FFF2-40B4-BE49-F238E27FC236}">
                <a16:creationId xmlns:a16="http://schemas.microsoft.com/office/drawing/2014/main" id="{293EA97C-521D-A6CD-E52A-53683BD3D4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4BD089-CCD8-BF59-767D-A6EE076A2283}"/>
              </a:ext>
            </a:extLst>
          </p:cNvPr>
          <p:cNvSpPr>
            <a:spLocks noGrp="1"/>
          </p:cNvSpPr>
          <p:nvPr>
            <p:ph type="dt" sz="half" idx="10"/>
          </p:nvPr>
        </p:nvSpPr>
        <p:spPr/>
        <p:txBody>
          <a:bodyPr/>
          <a:lstStyle/>
          <a:p>
            <a:fld id="{6325C8BE-EF65-4BDC-A9E9-A193F2FB117A}" type="datetimeFigureOut">
              <a:rPr lang="en-UM" smtClean="0"/>
              <a:t>3/1/2025</a:t>
            </a:fld>
            <a:endParaRPr lang="en-UM"/>
          </a:p>
        </p:txBody>
      </p:sp>
      <p:sp>
        <p:nvSpPr>
          <p:cNvPr id="6" name="Footer Placeholder 5">
            <a:extLst>
              <a:ext uri="{FF2B5EF4-FFF2-40B4-BE49-F238E27FC236}">
                <a16:creationId xmlns:a16="http://schemas.microsoft.com/office/drawing/2014/main" id="{613F2693-19E2-F406-4415-A5379C8E00D2}"/>
              </a:ext>
            </a:extLst>
          </p:cNvPr>
          <p:cNvSpPr>
            <a:spLocks noGrp="1"/>
          </p:cNvSpPr>
          <p:nvPr>
            <p:ph type="ftr" sz="quarter" idx="11"/>
          </p:nvPr>
        </p:nvSpPr>
        <p:spPr/>
        <p:txBody>
          <a:bodyPr/>
          <a:lstStyle/>
          <a:p>
            <a:endParaRPr lang="en-UM"/>
          </a:p>
        </p:txBody>
      </p:sp>
      <p:sp>
        <p:nvSpPr>
          <p:cNvPr id="7" name="Slide Number Placeholder 6">
            <a:extLst>
              <a:ext uri="{FF2B5EF4-FFF2-40B4-BE49-F238E27FC236}">
                <a16:creationId xmlns:a16="http://schemas.microsoft.com/office/drawing/2014/main" id="{106F5B04-3E76-580F-4157-CC4D85064914}"/>
              </a:ext>
            </a:extLst>
          </p:cNvPr>
          <p:cNvSpPr>
            <a:spLocks noGrp="1"/>
          </p:cNvSpPr>
          <p:nvPr>
            <p:ph type="sldNum" sz="quarter" idx="12"/>
          </p:nvPr>
        </p:nvSpPr>
        <p:spPr/>
        <p:txBody>
          <a:bodyPr/>
          <a:lstStyle/>
          <a:p>
            <a:fld id="{5B62D3D6-827A-4BA1-A580-6CA6217E8DB2}" type="slidenum">
              <a:rPr lang="en-UM" smtClean="0"/>
              <a:t>‹#›</a:t>
            </a:fld>
            <a:endParaRPr lang="en-UM"/>
          </a:p>
        </p:txBody>
      </p:sp>
    </p:spTree>
    <p:extLst>
      <p:ext uri="{BB962C8B-B14F-4D97-AF65-F5344CB8AC3E}">
        <p14:creationId xmlns:p14="http://schemas.microsoft.com/office/powerpoint/2010/main" val="2096540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FFE607-F760-7F03-5E73-5B5F94EA67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M"/>
          </a:p>
        </p:txBody>
      </p:sp>
      <p:sp>
        <p:nvSpPr>
          <p:cNvPr id="3" name="Text Placeholder 2">
            <a:extLst>
              <a:ext uri="{FF2B5EF4-FFF2-40B4-BE49-F238E27FC236}">
                <a16:creationId xmlns:a16="http://schemas.microsoft.com/office/drawing/2014/main" id="{8AF7761A-1393-6470-7423-060AF941AD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Date Placeholder 3">
            <a:extLst>
              <a:ext uri="{FF2B5EF4-FFF2-40B4-BE49-F238E27FC236}">
                <a16:creationId xmlns:a16="http://schemas.microsoft.com/office/drawing/2014/main" id="{17C07957-877B-08BC-3B52-5ACBC83316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25C8BE-EF65-4BDC-A9E9-A193F2FB117A}" type="datetimeFigureOut">
              <a:rPr lang="en-UM" smtClean="0"/>
              <a:t>3/1/2025</a:t>
            </a:fld>
            <a:endParaRPr lang="en-UM"/>
          </a:p>
        </p:txBody>
      </p:sp>
      <p:sp>
        <p:nvSpPr>
          <p:cNvPr id="5" name="Footer Placeholder 4">
            <a:extLst>
              <a:ext uri="{FF2B5EF4-FFF2-40B4-BE49-F238E27FC236}">
                <a16:creationId xmlns:a16="http://schemas.microsoft.com/office/drawing/2014/main" id="{0A306A05-8D08-62A1-11A0-8CCF758C6C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M"/>
          </a:p>
        </p:txBody>
      </p:sp>
      <p:sp>
        <p:nvSpPr>
          <p:cNvPr id="6" name="Slide Number Placeholder 5">
            <a:extLst>
              <a:ext uri="{FF2B5EF4-FFF2-40B4-BE49-F238E27FC236}">
                <a16:creationId xmlns:a16="http://schemas.microsoft.com/office/drawing/2014/main" id="{E65F7E1C-A781-95F3-312D-41C3349495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B62D3D6-827A-4BA1-A580-6CA6217E8DB2}" type="slidenum">
              <a:rPr lang="en-UM" smtClean="0"/>
              <a:t>‹#›</a:t>
            </a:fld>
            <a:endParaRPr lang="en-UM"/>
          </a:p>
        </p:txBody>
      </p:sp>
    </p:spTree>
    <p:extLst>
      <p:ext uri="{BB962C8B-B14F-4D97-AF65-F5344CB8AC3E}">
        <p14:creationId xmlns:p14="http://schemas.microsoft.com/office/powerpoint/2010/main" val="513849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50EE4-4697-5E89-19FC-215C2BF3F148}"/>
              </a:ext>
            </a:extLst>
          </p:cNvPr>
          <p:cNvSpPr>
            <a:spLocks noGrp="1"/>
          </p:cNvSpPr>
          <p:nvPr>
            <p:ph type="ctrTitle"/>
          </p:nvPr>
        </p:nvSpPr>
        <p:spPr/>
        <p:txBody>
          <a:bodyPr/>
          <a:lstStyle/>
          <a:p>
            <a:r>
              <a:rPr lang="en-US" dirty="0">
                <a:solidFill>
                  <a:srgbClr val="FF0000"/>
                </a:solidFill>
              </a:rPr>
              <a:t>STXBOOKKEEPERS.COM</a:t>
            </a:r>
            <a:br>
              <a:rPr lang="en-US" dirty="0">
                <a:solidFill>
                  <a:srgbClr val="FF0000"/>
                </a:solidFill>
              </a:rPr>
            </a:br>
            <a:r>
              <a:rPr lang="en-US" dirty="0">
                <a:solidFill>
                  <a:srgbClr val="FF0000"/>
                </a:solidFill>
              </a:rPr>
              <a:t>SERVICES</a:t>
            </a:r>
            <a:endParaRPr lang="en-UM" dirty="0">
              <a:solidFill>
                <a:srgbClr val="FF0000"/>
              </a:solidFill>
            </a:endParaRPr>
          </a:p>
        </p:txBody>
      </p:sp>
      <p:sp>
        <p:nvSpPr>
          <p:cNvPr id="3" name="Subtitle 2">
            <a:extLst>
              <a:ext uri="{FF2B5EF4-FFF2-40B4-BE49-F238E27FC236}">
                <a16:creationId xmlns:a16="http://schemas.microsoft.com/office/drawing/2014/main" id="{F93DF3DA-C2BD-5918-A50F-06F627B59F75}"/>
              </a:ext>
            </a:extLst>
          </p:cNvPr>
          <p:cNvSpPr>
            <a:spLocks noGrp="1"/>
          </p:cNvSpPr>
          <p:nvPr>
            <p:ph type="subTitle" idx="1"/>
          </p:nvPr>
        </p:nvSpPr>
        <p:spPr/>
        <p:txBody>
          <a:bodyPr>
            <a:normAutofit fontScale="92500" lnSpcReduction="10000"/>
          </a:bodyPr>
          <a:lstStyle/>
          <a:p>
            <a:r>
              <a:rPr lang="en-US" dirty="0"/>
              <a:t>                   OUR TAX PREPARATION SERVICE</a:t>
            </a:r>
          </a:p>
          <a:p>
            <a:r>
              <a:rPr lang="en-US" b="0" i="0" dirty="0">
                <a:solidFill>
                  <a:srgbClr val="333333"/>
                </a:solidFill>
                <a:effectLst/>
                <a:latin typeface="Arial" panose="020B0604020202020204" pitchFamily="34" charset="0"/>
              </a:rPr>
              <a:t>Our Tax Preparation Services provide expert assistance for individuals and businesses to ensure accurate and timely filing of tax returns. We aim to maximize your deductions while ensuring compliance with all tax laws.</a:t>
            </a:r>
            <a:endParaRPr lang="en-UM" dirty="0"/>
          </a:p>
        </p:txBody>
      </p:sp>
      <p:pic>
        <p:nvPicPr>
          <p:cNvPr id="5" name="Picture 4" descr="A person using a calculator to calculate the amount of receipts&#10;&#10;AI-generated content may be incorrect.">
            <a:extLst>
              <a:ext uri="{FF2B5EF4-FFF2-40B4-BE49-F238E27FC236}">
                <a16:creationId xmlns:a16="http://schemas.microsoft.com/office/drawing/2014/main" id="{F765E59E-6744-45C6-C855-4DD931A9FE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881" y="126766"/>
            <a:ext cx="2857500" cy="1600200"/>
          </a:xfrm>
          <a:prstGeom prst="rect">
            <a:avLst/>
          </a:prstGeom>
        </p:spPr>
      </p:pic>
    </p:spTree>
    <p:extLst>
      <p:ext uri="{BB962C8B-B14F-4D97-AF65-F5344CB8AC3E}">
        <p14:creationId xmlns:p14="http://schemas.microsoft.com/office/powerpoint/2010/main" val="2039524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A13023-630E-9B52-2959-734DDFF060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DBED94-4078-9FAB-37DC-D8B52179B5AC}"/>
              </a:ext>
            </a:extLst>
          </p:cNvPr>
          <p:cNvSpPr>
            <a:spLocks noGrp="1"/>
          </p:cNvSpPr>
          <p:nvPr>
            <p:ph type="ctrTitle"/>
          </p:nvPr>
        </p:nvSpPr>
        <p:spPr>
          <a:xfrm>
            <a:off x="1524000" y="1122363"/>
            <a:ext cx="9144000" cy="1775383"/>
          </a:xfrm>
        </p:spPr>
        <p:txBody>
          <a:bodyPr/>
          <a:lstStyle/>
          <a:p>
            <a:r>
              <a:rPr lang="en-US" dirty="0">
                <a:solidFill>
                  <a:srgbClr val="FF0000"/>
                </a:solidFill>
              </a:rPr>
              <a:t>STXBOOKKEEPERS.COM</a:t>
            </a:r>
            <a:br>
              <a:rPr lang="en-US" dirty="0">
                <a:solidFill>
                  <a:srgbClr val="FF0000"/>
                </a:solidFill>
              </a:rPr>
            </a:br>
            <a:r>
              <a:rPr lang="en-US" dirty="0">
                <a:solidFill>
                  <a:srgbClr val="FF0000"/>
                </a:solidFill>
              </a:rPr>
              <a:t>SERVICES</a:t>
            </a:r>
            <a:endParaRPr lang="en-UM" dirty="0">
              <a:solidFill>
                <a:srgbClr val="FF0000"/>
              </a:solidFill>
            </a:endParaRPr>
          </a:p>
        </p:txBody>
      </p:sp>
      <p:sp>
        <p:nvSpPr>
          <p:cNvPr id="3" name="Subtitle 2">
            <a:extLst>
              <a:ext uri="{FF2B5EF4-FFF2-40B4-BE49-F238E27FC236}">
                <a16:creationId xmlns:a16="http://schemas.microsoft.com/office/drawing/2014/main" id="{A2FF6A6F-2A0E-A72D-92F1-01743E6CFDBB}"/>
              </a:ext>
            </a:extLst>
          </p:cNvPr>
          <p:cNvSpPr>
            <a:spLocks noGrp="1"/>
          </p:cNvSpPr>
          <p:nvPr>
            <p:ph type="subTitle" idx="1"/>
          </p:nvPr>
        </p:nvSpPr>
        <p:spPr>
          <a:xfrm>
            <a:off x="1524000" y="3602037"/>
            <a:ext cx="9144000" cy="2133599"/>
          </a:xfrm>
        </p:spPr>
        <p:txBody>
          <a:bodyPr/>
          <a:lstStyle/>
          <a:p>
            <a:r>
              <a:rPr lang="en-US" dirty="0"/>
              <a:t>                              PRIOR YEAR CATCH UP</a:t>
            </a:r>
          </a:p>
          <a:p>
            <a:endParaRPr lang="en-US" dirty="0"/>
          </a:p>
          <a:p>
            <a:endParaRPr lang="en-US" dirty="0"/>
          </a:p>
          <a:p>
            <a:endParaRPr lang="en-UM" dirty="0"/>
          </a:p>
        </p:txBody>
      </p:sp>
      <p:pic>
        <p:nvPicPr>
          <p:cNvPr id="5" name="Picture 4" descr="A person using a calculator to calculate the amount of receipts&#10;&#10;AI-generated content may be incorrect.">
            <a:extLst>
              <a:ext uri="{FF2B5EF4-FFF2-40B4-BE49-F238E27FC236}">
                <a16:creationId xmlns:a16="http://schemas.microsoft.com/office/drawing/2014/main" id="{6D6370F3-0937-500B-1555-420C8A1BD4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629818"/>
            <a:ext cx="2857500" cy="2031325"/>
          </a:xfrm>
          <a:prstGeom prst="rect">
            <a:avLst/>
          </a:prstGeom>
        </p:spPr>
      </p:pic>
      <p:sp>
        <p:nvSpPr>
          <p:cNvPr id="16" name="TextBox 15">
            <a:extLst>
              <a:ext uri="{FF2B5EF4-FFF2-40B4-BE49-F238E27FC236}">
                <a16:creationId xmlns:a16="http://schemas.microsoft.com/office/drawing/2014/main" id="{DF9DC964-BB7C-DCF0-73F9-E05521D04C3A}"/>
              </a:ext>
            </a:extLst>
          </p:cNvPr>
          <p:cNvSpPr txBox="1"/>
          <p:nvPr/>
        </p:nvSpPr>
        <p:spPr>
          <a:xfrm flipH="1">
            <a:off x="5141621" y="4136511"/>
            <a:ext cx="4104068" cy="2031325"/>
          </a:xfrm>
          <a:prstGeom prst="rect">
            <a:avLst/>
          </a:prstGeom>
          <a:noFill/>
        </p:spPr>
        <p:txBody>
          <a:bodyPr wrap="square" rtlCol="0">
            <a:spAutoFit/>
          </a:bodyPr>
          <a:lstStyle/>
          <a:p>
            <a:r>
              <a:rPr lang="en-US" b="0" i="0" dirty="0">
                <a:solidFill>
                  <a:srgbClr val="FF0000"/>
                </a:solidFill>
                <a:effectLst/>
                <a:latin typeface="Circularstd Book"/>
              </a:rPr>
              <a:t>Several years behind on business taxes and bookkeeping? The first step in getting caught up with the IRS is having up to date financials. With Bench, a specialized team of experts gets you caught </a:t>
            </a:r>
            <a:r>
              <a:rPr lang="en-US" b="0" i="0" dirty="0">
                <a:solidFill>
                  <a:srgbClr val="F7F8FA"/>
                </a:solidFill>
                <a:effectLst/>
                <a:latin typeface="Circularstd Book"/>
              </a:rPr>
              <a:t>up, ready to file back taxes, and in the clear with the IRS.</a:t>
            </a:r>
            <a:endParaRPr lang="en-UM" dirty="0"/>
          </a:p>
        </p:txBody>
      </p:sp>
    </p:spTree>
    <p:extLst>
      <p:ext uri="{BB962C8B-B14F-4D97-AF65-F5344CB8AC3E}">
        <p14:creationId xmlns:p14="http://schemas.microsoft.com/office/powerpoint/2010/main" val="63221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94ECD-D069-CE73-AF0A-CD1494FD87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A9A22-400A-5426-8A21-37D6B644C0B5}"/>
              </a:ext>
            </a:extLst>
          </p:cNvPr>
          <p:cNvSpPr>
            <a:spLocks noGrp="1"/>
          </p:cNvSpPr>
          <p:nvPr>
            <p:ph type="ctrTitle"/>
          </p:nvPr>
        </p:nvSpPr>
        <p:spPr>
          <a:xfrm>
            <a:off x="1524000" y="1122363"/>
            <a:ext cx="9144000" cy="2387600"/>
          </a:xfrm>
        </p:spPr>
        <p:txBody>
          <a:bodyPr/>
          <a:lstStyle/>
          <a:p>
            <a:r>
              <a:rPr lang="en-US" dirty="0"/>
              <a:t>STXBOOKKEEPERS.COM</a:t>
            </a:r>
            <a:br>
              <a:rPr lang="en-US" dirty="0"/>
            </a:br>
            <a:r>
              <a:rPr lang="en-US" dirty="0"/>
              <a:t>SERVICES</a:t>
            </a:r>
            <a:endParaRPr lang="en-UM" dirty="0"/>
          </a:p>
        </p:txBody>
      </p:sp>
      <p:sp>
        <p:nvSpPr>
          <p:cNvPr id="3" name="Subtitle 2">
            <a:extLst>
              <a:ext uri="{FF2B5EF4-FFF2-40B4-BE49-F238E27FC236}">
                <a16:creationId xmlns:a16="http://schemas.microsoft.com/office/drawing/2014/main" id="{61F3D82C-84BB-4597-97C5-36DEF226EE85}"/>
              </a:ext>
            </a:extLst>
          </p:cNvPr>
          <p:cNvSpPr>
            <a:spLocks noGrp="1"/>
          </p:cNvSpPr>
          <p:nvPr>
            <p:ph type="subTitle" idx="1"/>
          </p:nvPr>
        </p:nvSpPr>
        <p:spPr>
          <a:xfrm>
            <a:off x="1524000" y="3602037"/>
            <a:ext cx="9745014" cy="2133599"/>
          </a:xfrm>
        </p:spPr>
        <p:txBody>
          <a:bodyPr>
            <a:normAutofit/>
          </a:bodyPr>
          <a:lstStyle/>
          <a:p>
            <a:r>
              <a:rPr lang="en-US" dirty="0"/>
              <a:t>                                            SMALL BUSINESS BOOKKEEPING SERVICE</a:t>
            </a:r>
          </a:p>
          <a:p>
            <a:r>
              <a:rPr lang="en-US" dirty="0"/>
              <a:t>Our Bookkeeping Service is designed to provide small businesses accurate, and hassle-free financial management. By leveraging modern technology, we help you maintain organized financial records, allowing you to focus on growing your business. </a:t>
            </a:r>
            <a:endParaRPr lang="en-UM" dirty="0"/>
          </a:p>
        </p:txBody>
      </p:sp>
    </p:spTree>
    <p:extLst>
      <p:ext uri="{BB962C8B-B14F-4D97-AF65-F5344CB8AC3E}">
        <p14:creationId xmlns:p14="http://schemas.microsoft.com/office/powerpoint/2010/main" val="4265332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C63464-E393-2D1E-1AE7-E58F0A4782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AFEA73-0F57-2337-F51F-CC4FD86A2B3D}"/>
              </a:ext>
            </a:extLst>
          </p:cNvPr>
          <p:cNvSpPr>
            <a:spLocks noGrp="1"/>
          </p:cNvSpPr>
          <p:nvPr>
            <p:ph type="ctrTitle"/>
          </p:nvPr>
        </p:nvSpPr>
        <p:spPr/>
        <p:txBody>
          <a:bodyPr/>
          <a:lstStyle/>
          <a:p>
            <a:r>
              <a:rPr lang="en-US" dirty="0">
                <a:solidFill>
                  <a:srgbClr val="FF0000"/>
                </a:solidFill>
              </a:rPr>
              <a:t>STXBOOKKEEPERS.COM</a:t>
            </a:r>
            <a:endParaRPr lang="en-UM" dirty="0">
              <a:solidFill>
                <a:srgbClr val="FF0000"/>
              </a:solidFill>
            </a:endParaRPr>
          </a:p>
        </p:txBody>
      </p:sp>
      <p:sp>
        <p:nvSpPr>
          <p:cNvPr id="3" name="Subtitle 2">
            <a:extLst>
              <a:ext uri="{FF2B5EF4-FFF2-40B4-BE49-F238E27FC236}">
                <a16:creationId xmlns:a16="http://schemas.microsoft.com/office/drawing/2014/main" id="{069B0FD0-01E2-2DB2-F25A-F03C6CC7C2F0}"/>
              </a:ext>
            </a:extLst>
          </p:cNvPr>
          <p:cNvSpPr>
            <a:spLocks noGrp="1"/>
          </p:cNvSpPr>
          <p:nvPr>
            <p:ph type="subTitle" idx="1"/>
          </p:nvPr>
        </p:nvSpPr>
        <p:spPr/>
        <p:txBody>
          <a:bodyPr/>
          <a:lstStyle/>
          <a:p>
            <a:r>
              <a:rPr lang="en-US" dirty="0">
                <a:solidFill>
                  <a:srgbClr val="C00000"/>
                </a:solidFill>
              </a:rPr>
              <a:t>                  COMMUNITY </a:t>
            </a:r>
            <a:r>
              <a:rPr lang="en-US" dirty="0" err="1">
                <a:solidFill>
                  <a:srgbClr val="C00000"/>
                </a:solidFill>
              </a:rPr>
              <a:t>ACTiVIST</a:t>
            </a:r>
            <a:endParaRPr lang="en-US" dirty="0">
              <a:solidFill>
                <a:srgbClr val="C00000"/>
              </a:solidFill>
            </a:endParaRPr>
          </a:p>
          <a:p>
            <a:endParaRPr lang="en-UM" dirty="0">
              <a:solidFill>
                <a:srgbClr val="C00000"/>
              </a:solidFill>
            </a:endParaRPr>
          </a:p>
        </p:txBody>
      </p:sp>
      <p:pic>
        <p:nvPicPr>
          <p:cNvPr id="5" name="Picture 4" descr="A person using a calculator to calculate the amount of receipts&#10;&#10;AI-generated content may be incorrect.">
            <a:extLst>
              <a:ext uri="{FF2B5EF4-FFF2-40B4-BE49-F238E27FC236}">
                <a16:creationId xmlns:a16="http://schemas.microsoft.com/office/drawing/2014/main" id="{01B86BC6-F66A-7A98-C3D0-1422CB214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629819"/>
            <a:ext cx="2857500" cy="1600200"/>
          </a:xfrm>
          <a:prstGeom prst="rect">
            <a:avLst/>
          </a:prstGeom>
        </p:spPr>
      </p:pic>
      <p:sp>
        <p:nvSpPr>
          <p:cNvPr id="4" name="TextBox 3">
            <a:extLst>
              <a:ext uri="{FF2B5EF4-FFF2-40B4-BE49-F238E27FC236}">
                <a16:creationId xmlns:a16="http://schemas.microsoft.com/office/drawing/2014/main" id="{66950F65-D5DD-6BBD-CE51-DA4F50484A23}"/>
              </a:ext>
            </a:extLst>
          </p:cNvPr>
          <p:cNvSpPr txBox="1"/>
          <p:nvPr/>
        </p:nvSpPr>
        <p:spPr>
          <a:xfrm>
            <a:off x="4919728" y="4121239"/>
            <a:ext cx="5370491" cy="1477328"/>
          </a:xfrm>
          <a:prstGeom prst="rect">
            <a:avLst/>
          </a:prstGeom>
          <a:noFill/>
        </p:spPr>
        <p:txBody>
          <a:bodyPr wrap="square" rtlCol="0">
            <a:spAutoFit/>
          </a:bodyPr>
          <a:lstStyle/>
          <a:p>
            <a:r>
              <a:rPr lang="en-US" dirty="0">
                <a:solidFill>
                  <a:srgbClr val="121316"/>
                </a:solidFill>
                <a:latin typeface="Circularstd Book"/>
              </a:rPr>
              <a:t>Here at STXBOOKKEEPERS.COM we have great concern for the </a:t>
            </a:r>
            <a:r>
              <a:rPr lang="en-US" dirty="0" err="1">
                <a:solidFill>
                  <a:srgbClr val="121316"/>
                </a:solidFill>
                <a:latin typeface="Circularstd Book"/>
              </a:rPr>
              <a:t>chilfren</a:t>
            </a:r>
            <a:r>
              <a:rPr lang="en-US" dirty="0">
                <a:solidFill>
                  <a:srgbClr val="121316"/>
                </a:solidFill>
                <a:latin typeface="Circularstd Book"/>
              </a:rPr>
              <a:t> of our communities . Our pledge to you Is 20% of our revenue will go towards a number of </a:t>
            </a:r>
            <a:r>
              <a:rPr lang="en-US" dirty="0" err="1">
                <a:solidFill>
                  <a:srgbClr val="121316"/>
                </a:solidFill>
                <a:latin typeface="Circularstd Book"/>
              </a:rPr>
              <a:t>ccharities</a:t>
            </a:r>
            <a:r>
              <a:rPr lang="en-US" dirty="0">
                <a:solidFill>
                  <a:srgbClr val="121316"/>
                </a:solidFill>
                <a:latin typeface="Circularstd Book"/>
              </a:rPr>
              <a:t> that we feel most benefit kids. They include St. Jude’s Hospital and Preborn. </a:t>
            </a:r>
            <a:endParaRPr lang="en-UM" dirty="0"/>
          </a:p>
        </p:txBody>
      </p:sp>
    </p:spTree>
    <p:extLst>
      <p:ext uri="{BB962C8B-B14F-4D97-AF65-F5344CB8AC3E}">
        <p14:creationId xmlns:p14="http://schemas.microsoft.com/office/powerpoint/2010/main" val="321929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7F691-0B76-A99F-A0F7-645872FEE0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2022F9-D2B5-2C4A-A737-1AF1F99BBFEF}"/>
              </a:ext>
            </a:extLst>
          </p:cNvPr>
          <p:cNvSpPr>
            <a:spLocks noGrp="1"/>
          </p:cNvSpPr>
          <p:nvPr>
            <p:ph type="ctrTitle"/>
          </p:nvPr>
        </p:nvSpPr>
        <p:spPr/>
        <p:txBody>
          <a:bodyPr/>
          <a:lstStyle/>
          <a:p>
            <a:r>
              <a:rPr lang="en-US" dirty="0">
                <a:solidFill>
                  <a:srgbClr val="FF0000"/>
                </a:solidFill>
              </a:rPr>
              <a:t>STXBOOKKEEPERS.COM</a:t>
            </a:r>
            <a:br>
              <a:rPr lang="en-US" dirty="0">
                <a:solidFill>
                  <a:srgbClr val="FF0000"/>
                </a:solidFill>
              </a:rPr>
            </a:br>
            <a:r>
              <a:rPr lang="en-US" dirty="0">
                <a:solidFill>
                  <a:srgbClr val="FF0000"/>
                </a:solidFill>
              </a:rPr>
              <a:t>SERVICES</a:t>
            </a:r>
            <a:endParaRPr lang="en-UM" dirty="0">
              <a:solidFill>
                <a:srgbClr val="FF0000"/>
              </a:solidFill>
            </a:endParaRPr>
          </a:p>
        </p:txBody>
      </p:sp>
      <p:sp>
        <p:nvSpPr>
          <p:cNvPr id="3" name="Subtitle 2">
            <a:extLst>
              <a:ext uri="{FF2B5EF4-FFF2-40B4-BE49-F238E27FC236}">
                <a16:creationId xmlns:a16="http://schemas.microsoft.com/office/drawing/2014/main" id="{B8C40496-82E5-8F3F-2EBE-19CF6E71DDDA}"/>
              </a:ext>
            </a:extLst>
          </p:cNvPr>
          <p:cNvSpPr>
            <a:spLocks noGrp="1"/>
          </p:cNvSpPr>
          <p:nvPr>
            <p:ph type="subTitle" idx="1"/>
          </p:nvPr>
        </p:nvSpPr>
        <p:spPr/>
        <p:txBody>
          <a:bodyPr/>
          <a:lstStyle/>
          <a:p>
            <a:endParaRPr lang="en-UM"/>
          </a:p>
        </p:txBody>
      </p:sp>
      <p:pic>
        <p:nvPicPr>
          <p:cNvPr id="5" name="Picture 4" descr="A person using a calculator to calculate the amount of receipts&#10;&#10;AI-generated content may be incorrect.">
            <a:extLst>
              <a:ext uri="{FF2B5EF4-FFF2-40B4-BE49-F238E27FC236}">
                <a16:creationId xmlns:a16="http://schemas.microsoft.com/office/drawing/2014/main" id="{CEE934E1-F8FD-1A93-8F0F-6C5CD4D869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629819"/>
            <a:ext cx="2857500" cy="1600200"/>
          </a:xfrm>
          <a:prstGeom prst="rect">
            <a:avLst/>
          </a:prstGeom>
        </p:spPr>
      </p:pic>
      <p:sp>
        <p:nvSpPr>
          <p:cNvPr id="6" name="TextBox 5">
            <a:extLst>
              <a:ext uri="{FF2B5EF4-FFF2-40B4-BE49-F238E27FC236}">
                <a16:creationId xmlns:a16="http://schemas.microsoft.com/office/drawing/2014/main" id="{63377468-D6DA-8D35-A85B-BEF5631904CB}"/>
              </a:ext>
            </a:extLst>
          </p:cNvPr>
          <p:cNvSpPr txBox="1"/>
          <p:nvPr/>
        </p:nvSpPr>
        <p:spPr>
          <a:xfrm>
            <a:off x="3049073" y="2435978"/>
            <a:ext cx="6098146" cy="1477328"/>
          </a:xfrm>
          <a:prstGeom prst="rect">
            <a:avLst/>
          </a:prstGeom>
          <a:noFill/>
        </p:spPr>
        <p:txBody>
          <a:bodyPr wrap="square">
            <a:spAutoFit/>
          </a:bodyPr>
          <a:lstStyle/>
          <a:p>
            <a:r>
              <a:rPr lang="en-US" b="0" i="0" dirty="0">
                <a:solidFill>
                  <a:srgbClr val="F3F3F3"/>
                </a:solidFill>
                <a:effectLst/>
                <a:latin typeface="-apple-system"/>
              </a:rPr>
              <a:t>Our Online Bookkeeping Service is designed to provide small businesses with efficient, accurate, and hassle-free financial management. By leveraging modern technology, we help you maintain organized financial records, allowing you to focus on growing your business.</a:t>
            </a:r>
            <a:endParaRPr lang="en-UM" dirty="0"/>
          </a:p>
        </p:txBody>
      </p:sp>
    </p:spTree>
    <p:extLst>
      <p:ext uri="{BB962C8B-B14F-4D97-AF65-F5344CB8AC3E}">
        <p14:creationId xmlns:p14="http://schemas.microsoft.com/office/powerpoint/2010/main" val="1933678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438</TotalTime>
  <Words>258</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-apple-system</vt:lpstr>
      <vt:lpstr>Aptos</vt:lpstr>
      <vt:lpstr>Aptos Display</vt:lpstr>
      <vt:lpstr>Arial</vt:lpstr>
      <vt:lpstr>Circularstd Book</vt:lpstr>
      <vt:lpstr>Office Theme</vt:lpstr>
      <vt:lpstr>STXBOOKKEEPERS.COM SERVICES</vt:lpstr>
      <vt:lpstr>STXBOOKKEEPERS.COM SERVICES</vt:lpstr>
      <vt:lpstr>STXBOOKKEEPERS.COM SERVICES</vt:lpstr>
      <vt:lpstr>STXBOOKKEEPERS.COM</vt:lpstr>
      <vt:lpstr>STXBOOKKEEPERS.COM SERVICES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OHara</dc:creator>
  <cp:lastModifiedBy>John OHara</cp:lastModifiedBy>
  <cp:revision>4</cp:revision>
  <dcterms:created xsi:type="dcterms:W3CDTF">2025-03-01T14:27:49Z</dcterms:created>
  <dcterms:modified xsi:type="dcterms:W3CDTF">2025-03-01T21:46:08Z</dcterms:modified>
</cp:coreProperties>
</file>